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81C7B-76B7-48B5-B36A-70C51105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CC4383-17BA-458E-B1ED-94DC0EED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AD89-FA4B-4E09-B63C-487536BA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99BD9D-FDD8-4300-B2D7-F21F54B4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05A3C5-09F8-4599-BBF4-9865387E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43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41C06-5393-4187-8925-6EF82344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E6A877-60F9-4458-A5FC-A98FDE132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E1D90-59F3-452B-86FA-26DE35FB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EA6D7C-E577-41ED-A74A-56F0804B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F259F5-23BB-4306-8DCD-C225B25A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9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F717D2-E495-4B23-B544-A593011AB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672D15F-9253-4657-BCED-5C384AAF8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319279-1ACA-4F23-816F-A789F306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73317A-C3A3-4E93-AD99-65D50F6A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2BCE53-65D2-4975-A8FA-4AF7B23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1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62758-4C08-4A36-BA2C-F276FF5F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67CA0C-59D7-4DDA-953E-A446DB5A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177C6B-7B53-4819-86B3-F5C13A24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EFC3E2-359C-430C-B473-E6AF6C1B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0530F5-5636-4C0A-B996-CFE552B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9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FE34C-28AA-409C-BAD3-11506821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12084B-441D-485B-9744-A68B79088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D6D6F4-03DA-4117-820B-C7F1F4E9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C6D5F2-F279-4A51-BEE3-B7D00AD0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F59CA7-EB39-463C-A44C-FB4B4374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2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34CB5A-5BF7-40B1-B5D4-496422C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714792-D553-4A22-93BC-49FFE5A5D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3C7AE03-B709-477D-9F2D-4C20511E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FFD4C8-8DD0-4225-8FD2-34420D2A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3329E8-352A-4727-B016-07B2C88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946A93-37AE-43E9-A043-1B3D9127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6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84285-64D5-47C9-AAD7-AE274DD7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D9FD3-A3DA-40EB-A2FB-8F79D623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DEFFD8-E8E5-47B0-92BE-E58935690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A1C026-6E48-447F-94EE-3DA2F3127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1EDDE0E-A9F5-4C1C-83D5-171BA7FD5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9C26A1B-8CA7-4338-96BD-18E39522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3ED3396-A26B-42E5-A80E-49422293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2E5FAA-3DBE-41E1-BA34-FE94DEF8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00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6467DA-C3C5-43F1-8694-6BB773F7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FF0C04-791A-4FC7-A2BC-267989E8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EF5F4E-056A-4FD6-943F-8E006173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098803-E5F0-44F6-904F-77EE22A6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43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F29A1D-7029-45AA-B2AA-D7034023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1B4360-06A6-40B9-A261-46ED676B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F5396C-A9B9-40FD-B7C8-E45AB2A6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27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B26F9-EC80-4ECA-A484-A7BA5A36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B682E3-C0EC-4907-9776-8B7A68F8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846F92-CF2C-448B-B032-2E4406A4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E34F7-76B7-4129-97F1-09AA82C3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955DF0-A90F-4192-AE81-3A2AE836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79A588-5534-41B5-A2F4-DEE54E9A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11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9D83A-E1C6-4E31-A336-5CF37FC0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0E8EFA-EBE9-40D5-8008-BE0B35829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C4662A-CC4F-400E-B273-5E2C9C407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391DFD-70E5-4487-8E4B-0C28D208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287420-F298-4E63-8B8E-C8EB0584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3FE97B-4F95-449F-B905-C63DC5B3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7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A5DCAFF-64DA-4325-A751-94846911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EAD9D7-FFDE-44B6-B108-C5B71532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AF841C-E951-4322-BA6D-9E0B3557A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7D0C-1399-4EC3-A598-D3C0B48EB68C}" type="datetimeFigureOut">
              <a:rPr lang="fi-FI" smtClean="0"/>
              <a:t>19.04.2023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64487-B86F-4D31-8504-6EC49939A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65DAC-0871-4C99-9462-497BDD06F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4949-937F-4744-B9E6-7F65AA91F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41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6D3455D-20E1-4635-8F3D-80870232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0" t="18017" r="5979" b="2697"/>
          <a:stretch/>
        </p:blipFill>
        <p:spPr>
          <a:xfrm>
            <a:off x="188535" y="69440"/>
            <a:ext cx="11900631" cy="6788560"/>
          </a:xfrm>
          <a:prstGeom prst="rect">
            <a:avLst/>
          </a:prstGeom>
        </p:spPr>
      </p:pic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D1F91DE3-E7DA-4921-9C86-5942339DDCF3}"/>
              </a:ext>
            </a:extLst>
          </p:cNvPr>
          <p:cNvSpPr/>
          <p:nvPr/>
        </p:nvSpPr>
        <p:spPr>
          <a:xfrm>
            <a:off x="226243" y="744718"/>
            <a:ext cx="11302738" cy="5835191"/>
          </a:xfrm>
          <a:custGeom>
            <a:avLst/>
            <a:gdLst>
              <a:gd name="connsiteX0" fmla="*/ 509048 w 11302738"/>
              <a:gd name="connsiteY0" fmla="*/ 876692 h 5835191"/>
              <a:gd name="connsiteX1" fmla="*/ 7098384 w 11302738"/>
              <a:gd name="connsiteY1" fmla="*/ 556181 h 5835191"/>
              <a:gd name="connsiteX2" fmla="*/ 9407951 w 11302738"/>
              <a:gd name="connsiteY2" fmla="*/ 0 h 5835191"/>
              <a:gd name="connsiteX3" fmla="*/ 11302738 w 11302738"/>
              <a:gd name="connsiteY3" fmla="*/ 4769962 h 5835191"/>
              <a:gd name="connsiteX4" fmla="*/ 6014301 w 11302738"/>
              <a:gd name="connsiteY4" fmla="*/ 5835191 h 5835191"/>
              <a:gd name="connsiteX5" fmla="*/ 348792 w 11302738"/>
              <a:gd name="connsiteY5" fmla="*/ 4694548 h 5835191"/>
              <a:gd name="connsiteX6" fmla="*/ 0 w 11302738"/>
              <a:gd name="connsiteY6" fmla="*/ 3619892 h 5835191"/>
              <a:gd name="connsiteX7" fmla="*/ 509048 w 11302738"/>
              <a:gd name="connsiteY7" fmla="*/ 876692 h 583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738" h="5835191">
                <a:moveTo>
                  <a:pt x="509048" y="876692"/>
                </a:moveTo>
                <a:lnTo>
                  <a:pt x="7098384" y="556181"/>
                </a:lnTo>
                <a:lnTo>
                  <a:pt x="9407951" y="0"/>
                </a:lnTo>
                <a:lnTo>
                  <a:pt x="11302738" y="4769962"/>
                </a:lnTo>
                <a:lnTo>
                  <a:pt x="6014301" y="5835191"/>
                </a:lnTo>
                <a:lnTo>
                  <a:pt x="348792" y="4694548"/>
                </a:lnTo>
                <a:lnTo>
                  <a:pt x="0" y="3619892"/>
                </a:lnTo>
                <a:lnTo>
                  <a:pt x="509048" y="876692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69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Huttunen Pekka PV SATLSTO</dc:creator>
  <cp:lastModifiedBy>Sillanpää Arto PV SATLSTO</cp:lastModifiedBy>
  <cp:revision>2</cp:revision>
  <dcterms:created xsi:type="dcterms:W3CDTF">2023-04-18T18:31:36Z</dcterms:created>
  <dcterms:modified xsi:type="dcterms:W3CDTF">2023-04-19T11:12:59Z</dcterms:modified>
</cp:coreProperties>
</file>